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334500" cy="5248275"/>
  <p:notesSz cx="5248275" cy="93345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39" d="100"/>
          <a:sy n="139" d="100"/>
        </p:scale>
        <p:origin x="130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" name="Google Shape;1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" name="Google Shape;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" name="Google Shape;2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" name="Google Shape;2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" name="Google Shape;3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" name="Google Shape;4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" name="Google Shape;4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" name="Google Shape;5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943672" cy="49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Microsoft Macintosh PowerPoint</Application>
  <PresentationFormat>Custom</PresentationFormat>
  <Paragraphs>19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Yeong Sheng Tan</cp:lastModifiedBy>
  <cp:revision>1</cp:revision>
  <dcterms:modified xsi:type="dcterms:W3CDTF">2025-08-05T07:01:32Z</dcterms:modified>
</cp:coreProperties>
</file>